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82" y="-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7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4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6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2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0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2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8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16" t="78796" r="32696" b="8908"/>
          <a:stretch/>
        </p:blipFill>
        <p:spPr bwMode="auto">
          <a:xfrm>
            <a:off x="5256662" y="5593349"/>
            <a:ext cx="3863454" cy="119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2" t="15625" r="22031" b="77539"/>
          <a:stretch/>
        </p:blipFill>
        <p:spPr bwMode="auto">
          <a:xfrm>
            <a:off x="104775" y="38100"/>
            <a:ext cx="67246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2" t="33399" r="22031" b="11328"/>
          <a:stretch/>
        </p:blipFill>
        <p:spPr bwMode="auto">
          <a:xfrm>
            <a:off x="142875" y="704850"/>
            <a:ext cx="6724650" cy="539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60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IQPC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Sokhi</dc:creator>
  <cp:lastModifiedBy>User</cp:lastModifiedBy>
  <cp:revision>26</cp:revision>
  <cp:lastPrinted>2015-07-03T14:24:37Z</cp:lastPrinted>
  <dcterms:created xsi:type="dcterms:W3CDTF">2015-06-26T09:50:57Z</dcterms:created>
  <dcterms:modified xsi:type="dcterms:W3CDTF">2016-10-14T12:54:58Z</dcterms:modified>
</cp:coreProperties>
</file>